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891" y="360218"/>
            <a:ext cx="1147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cs typeface="B Nazanin" panose="00000400000000000000" pitchFamily="2" charset="-78"/>
              </a:rPr>
              <a:t>بررسی قوانین مکانیک کلاسیک از نظر هم وردایی</a:t>
            </a:r>
            <a:endParaRPr lang="en-US" sz="3200" b="1" dirty="0">
              <a:cs typeface="B Nazanin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4473" y="1579418"/>
            <a:ext cx="847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0070C0"/>
                </a:solidFill>
                <a:cs typeface="B Nazanin" panose="00000400000000000000" pitchFamily="2" charset="-78"/>
              </a:rPr>
              <a:t>1. قانون بقای اندازه حرکت</a:t>
            </a:r>
            <a:endParaRPr lang="en-US" sz="2400" b="1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5508"/>
            <a:ext cx="12192000" cy="3462056"/>
          </a:xfrm>
          <a:prstGeom prst="rect">
            <a:avLst/>
          </a:prstGeom>
        </p:spPr>
      </p:pic>
      <p:pic>
        <p:nvPicPr>
          <p:cNvPr id="6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5508" y="1505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395</TotalTime>
  <Words>14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B Nazanin</vt:lpstr>
      <vt:lpstr>Gill Sans MT</vt:lpstr>
      <vt:lpstr>Gallery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دوم: حرکت شناسی نسبیتی (سینماتیک نسبیتی)</dc:title>
  <dc:creator>Yahyavi</dc:creator>
  <cp:lastModifiedBy>Yahyavi</cp:lastModifiedBy>
  <cp:revision>22</cp:revision>
  <dcterms:created xsi:type="dcterms:W3CDTF">2020-03-24T07:06:25Z</dcterms:created>
  <dcterms:modified xsi:type="dcterms:W3CDTF">2020-04-12T15:30:37Z</dcterms:modified>
</cp:coreProperties>
</file>