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9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8F8F8"/>
    <a:srgbClr val="F8F8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3ED5F7-584A-4710-AD77-AA82A6B1BA40}" type="datetimeFigureOut">
              <a:rPr lang="en-US" smtClean="0"/>
              <a:t>3/8/2020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BF80A-F628-47A3-9910-8C8037565D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41409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3ED5F7-584A-4710-AD77-AA82A6B1BA40}" type="datetimeFigureOut">
              <a:rPr lang="en-US" smtClean="0"/>
              <a:t>3/8/2020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BF80A-F628-47A3-9910-8C8037565D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5093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3ED5F7-584A-4710-AD77-AA82A6B1BA40}" type="datetimeFigureOut">
              <a:rPr lang="en-US" smtClean="0"/>
              <a:t>3/8/2020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BF80A-F628-47A3-9910-8C8037565D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57321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3ED5F7-584A-4710-AD77-AA82A6B1BA40}" type="datetimeFigureOut">
              <a:rPr lang="en-US" smtClean="0"/>
              <a:t>3/8/2020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BF80A-F628-47A3-9910-8C8037565D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42797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3ED5F7-584A-4710-AD77-AA82A6B1BA40}" type="datetimeFigureOut">
              <a:rPr lang="en-US" smtClean="0"/>
              <a:t>3/8/2020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BF80A-F628-47A3-9910-8C8037565D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36584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3ED5F7-584A-4710-AD77-AA82A6B1BA40}" type="datetimeFigureOut">
              <a:rPr lang="en-US" smtClean="0"/>
              <a:t>3/8/2020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BF80A-F628-47A3-9910-8C8037565D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13210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3ED5F7-584A-4710-AD77-AA82A6B1BA40}" type="datetimeFigureOut">
              <a:rPr lang="en-US" smtClean="0"/>
              <a:t>3/8/2020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BF80A-F628-47A3-9910-8C8037565D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57788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3ED5F7-584A-4710-AD77-AA82A6B1BA40}" type="datetimeFigureOut">
              <a:rPr lang="en-US" smtClean="0"/>
              <a:t>3/8/2020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BF80A-F628-47A3-9910-8C8037565D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57600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3ED5F7-584A-4710-AD77-AA82A6B1BA40}" type="datetimeFigureOut">
              <a:rPr lang="en-US" smtClean="0"/>
              <a:t>3/8/2020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BF80A-F628-47A3-9910-8C8037565D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56987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3ED5F7-584A-4710-AD77-AA82A6B1BA40}" type="datetimeFigureOut">
              <a:rPr lang="en-US" smtClean="0"/>
              <a:t>3/8/2020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BF80A-F628-47A3-9910-8C8037565D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51603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3ED5F7-584A-4710-AD77-AA82A6B1BA40}" type="datetimeFigureOut">
              <a:rPr lang="en-US" smtClean="0"/>
              <a:t>3/8/2020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BF80A-F628-47A3-9910-8C8037565D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14612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3ED5F7-584A-4710-AD77-AA82A6B1BA40}" type="datetimeFigureOut">
              <a:rPr lang="en-US" smtClean="0"/>
              <a:t>3/8/2020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EBF80A-F628-47A3-9910-8C8037565D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14587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839" y="399715"/>
            <a:ext cx="11874322" cy="5937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04731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06828" y="365125"/>
            <a:ext cx="9118242" cy="6606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12739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44555" y="0"/>
            <a:ext cx="10117641" cy="7039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92523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14867" y="365124"/>
            <a:ext cx="11295060" cy="6526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01808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72589" y="-978794"/>
            <a:ext cx="7876717" cy="8357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66559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fa-IR" dirty="0" smtClean="0">
                <a:cs typeface="B Titr" panose="00000700000000000000" pitchFamily="2" charset="-78"/>
              </a:rPr>
              <a:t>مداد کنته</a:t>
            </a:r>
            <a:endParaRPr lang="en-US" dirty="0">
              <a:cs typeface="B Titr" panose="00000700000000000000" pitchFamily="2" charset="-78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6279" y="0"/>
            <a:ext cx="3810000" cy="3810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279" y="3531394"/>
            <a:ext cx="4143375" cy="26765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74276" y="1531647"/>
            <a:ext cx="6957812" cy="5193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39838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365124"/>
            <a:ext cx="10515600" cy="6257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34997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fa-IR" dirty="0" smtClean="0">
                <a:cs typeface="B Titr" panose="00000700000000000000" pitchFamily="2" charset="-78"/>
              </a:rPr>
              <a:t>مداد پاکن</a:t>
            </a:r>
            <a:endParaRPr lang="en-US" dirty="0">
              <a:cs typeface="B Titr" panose="00000700000000000000" pitchFamily="2" charset="-78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9097" y="563495"/>
            <a:ext cx="6060796" cy="606079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98996" y="1756310"/>
            <a:ext cx="5293004" cy="5101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17500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fa-IR" dirty="0" smtClean="0">
                <a:cs typeface="B Titr" panose="00000700000000000000" pitchFamily="2" charset="-78"/>
              </a:rPr>
              <a:t>محوکن</a:t>
            </a:r>
            <a:endParaRPr lang="en-US" dirty="0">
              <a:cs typeface="B Titr" panose="00000700000000000000" pitchFamily="2" charset="-78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4340" y="241523"/>
            <a:ext cx="8400266" cy="435133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44606" y="3857625"/>
            <a:ext cx="3143250" cy="2800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525054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fa-IR" dirty="0" smtClean="0">
                <a:cs typeface="B Titr" panose="00000700000000000000" pitchFamily="2" charset="-78"/>
              </a:rPr>
              <a:t>قلم مو</a:t>
            </a:r>
            <a:endParaRPr lang="en-US" dirty="0">
              <a:cs typeface="B Titr" panose="00000700000000000000" pitchFamily="2" charset="-78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506828"/>
            <a:ext cx="8656308" cy="5351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76909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58944" y="365124"/>
            <a:ext cx="5597793" cy="559779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365125"/>
            <a:ext cx="5715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24675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just" rtl="1">
              <a:buNone/>
            </a:pPr>
            <a:r>
              <a:rPr lang="fa-IR" sz="4000" dirty="0" smtClean="0">
                <a:cs typeface="B Titr" panose="00000700000000000000" pitchFamily="2" charset="-78"/>
              </a:rPr>
              <a:t>با سلام خدمت دانشجوها وآرزوی سلامتی در این روزهای سخت بیماری در کشورمان امیدوارم این روزهای نامیمون هرچه سریعتر پایان پذیرد. کلاس ما کاربرد یا کارگاه هنر می باشد . لاجرم ابتدا باید با خود هنر و متریالهای آن اشنا شویم.مطالب ارائه شده را با دقت مطالعه نمایید.در تدریس های آینده ادامه مطالب تدریس خواهد شد.</a:t>
            </a:r>
            <a:endParaRPr lang="en-US" sz="4000" dirty="0">
              <a:cs typeface="B Titr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4469534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94549" y="-484981"/>
            <a:ext cx="6550195" cy="435133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4744" y="-155172"/>
            <a:ext cx="5147256" cy="36917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3480" y="3760631"/>
            <a:ext cx="11928520" cy="3097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216333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r"/>
            <a:r>
              <a:rPr lang="fa-IR" sz="9600" dirty="0" smtClean="0">
                <a:cs typeface="B Titr" panose="00000700000000000000" pitchFamily="2" charset="-78"/>
              </a:rPr>
              <a:t>مداد نوکی-اتود</a:t>
            </a:r>
            <a:endParaRPr lang="en-US" sz="9600" dirty="0">
              <a:cs typeface="B Titr" panose="00000700000000000000" pitchFamily="2" charset="-78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8308" y="2070323"/>
            <a:ext cx="11162982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738191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486166"/>
            <a:ext cx="6064876" cy="606487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3298" y="1690689"/>
            <a:ext cx="4735138" cy="486035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3637" y="186945"/>
            <a:ext cx="11264799" cy="2543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08160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r"/>
            <a:r>
              <a:rPr lang="fa-IR" sz="9600" dirty="0" smtClean="0">
                <a:cs typeface="B Titr" panose="00000700000000000000" pitchFamily="2" charset="-78"/>
              </a:rPr>
              <a:t>رنگ</a:t>
            </a:r>
            <a:endParaRPr lang="en-US" sz="9600" dirty="0">
              <a:cs typeface="B Titr" panose="00000700000000000000" pitchFamily="2" charset="-78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1530" y="3414193"/>
            <a:ext cx="4405968" cy="342686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933" y="130230"/>
            <a:ext cx="4531565" cy="332000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97769" y="1690688"/>
            <a:ext cx="5894231" cy="5894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608218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71824" y="267281"/>
            <a:ext cx="6378218" cy="637821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21253" y="1478666"/>
            <a:ext cx="5035522" cy="3350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038919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4247" y="0"/>
            <a:ext cx="4351338" cy="435133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104" y="3446173"/>
            <a:ext cx="3411828" cy="341182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04741" y="-974145"/>
            <a:ext cx="5561997" cy="7415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991392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94891" y="1477896"/>
            <a:ext cx="7584031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87785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76847" y="854521"/>
            <a:ext cx="6824731" cy="4787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2591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r"/>
            <a:r>
              <a:rPr lang="fa-IR" sz="9600" dirty="0" smtClean="0">
                <a:cs typeface="B Titr" panose="00000700000000000000" pitchFamily="2" charset="-78"/>
              </a:rPr>
              <a:t>کاغذ</a:t>
            </a:r>
            <a:endParaRPr lang="en-US" sz="9600" dirty="0">
              <a:cs typeface="B Titr" panose="00000700000000000000" pitchFamily="2" charset="-78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35995" y="1834691"/>
            <a:ext cx="7620000" cy="415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19990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1000" y="27886"/>
            <a:ext cx="9445580" cy="656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73743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77296" y="687097"/>
            <a:ext cx="4991636" cy="2584137"/>
          </a:xfrm>
        </p:spPr>
        <p:txBody>
          <a:bodyPr>
            <a:noAutofit/>
          </a:bodyPr>
          <a:lstStyle/>
          <a:p>
            <a:pPr algn="r"/>
            <a:r>
              <a:rPr lang="fa-IR" sz="12000" dirty="0" smtClean="0">
                <a:cs typeface="B Titr" panose="00000700000000000000" pitchFamily="2" charset="-78"/>
              </a:rPr>
              <a:t>طراحی</a:t>
            </a:r>
            <a:endParaRPr lang="en-US" sz="12000" dirty="0">
              <a:cs typeface="B Titr" panose="000007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r" rtl="1">
              <a:buNone/>
            </a:pPr>
            <a:endParaRPr lang="fa-IR" dirty="0" smtClean="0"/>
          </a:p>
          <a:p>
            <a:pPr marL="0" indent="0" algn="r" rtl="1">
              <a:buNone/>
            </a:pPr>
            <a:endParaRPr lang="fa-IR" dirty="0"/>
          </a:p>
          <a:p>
            <a:pPr marL="0" indent="0" algn="r" rtl="1">
              <a:buNone/>
            </a:pPr>
            <a:endParaRPr lang="fa-IR" dirty="0" smtClean="0"/>
          </a:p>
          <a:p>
            <a:pPr marL="0" indent="0" algn="r" rtl="1">
              <a:buNone/>
            </a:pPr>
            <a:endParaRPr lang="fa-IR" dirty="0"/>
          </a:p>
          <a:p>
            <a:pPr marL="0" indent="0" algn="r" rtl="1">
              <a:buNone/>
            </a:pPr>
            <a:endParaRPr lang="fa-IR" dirty="0" smtClean="0"/>
          </a:p>
          <a:p>
            <a:pPr marL="0" indent="0" algn="r" rtl="1">
              <a:buNone/>
            </a:pPr>
            <a:r>
              <a:rPr lang="fa-IR" dirty="0" smtClean="0"/>
              <a:t>مدرس: دکتر محمدی استاد دانشگاه هنر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126526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75670" y="365125"/>
            <a:ext cx="10350642" cy="478642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72550" y="365125"/>
            <a:ext cx="238125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76795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48341" y="1027905"/>
            <a:ext cx="9383546" cy="540397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699" y="365125"/>
            <a:ext cx="3729239" cy="1591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444541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49057" y="602132"/>
            <a:ext cx="7897974" cy="6276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931177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84702" y="365124"/>
            <a:ext cx="11212346" cy="64085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3037" y="5164428"/>
            <a:ext cx="10400764" cy="1693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1925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fa-IR" dirty="0" smtClean="0">
                <a:cs typeface="B Titr" panose="00000700000000000000" pitchFamily="2" charset="-78"/>
              </a:rPr>
              <a:t>مداد طراحی</a:t>
            </a:r>
            <a:endParaRPr lang="en-US" dirty="0">
              <a:cs typeface="B Titr" panose="00000700000000000000" pitchFamily="2" charset="-78"/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00">
            <a:off x="638029" y="-604783"/>
            <a:ext cx="6824755" cy="8100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40484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6858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6071785" y="901521"/>
            <a:ext cx="6627388" cy="5054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2637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199" y="1027905"/>
            <a:ext cx="10692847" cy="4793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58405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1622" y="365124"/>
            <a:ext cx="11059515" cy="6149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0588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6119" y="365124"/>
            <a:ext cx="11027681" cy="6346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0277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fa-IR" dirty="0" smtClean="0">
                <a:cs typeface="B Titr" panose="00000700000000000000" pitchFamily="2" charset="-78"/>
              </a:rPr>
              <a:t>مداد رنگی</a:t>
            </a:r>
            <a:endParaRPr lang="en-US" dirty="0">
              <a:cs typeface="B Titr" panose="00000700000000000000" pitchFamily="2" charset="-78"/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07909" y="365125"/>
            <a:ext cx="7528507" cy="6218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92794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125</TotalTime>
  <Words>81</Words>
  <Application>Microsoft Office PowerPoint</Application>
  <PresentationFormat>Widescreen</PresentationFormat>
  <Paragraphs>17</Paragraphs>
  <Slides>33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8" baseType="lpstr">
      <vt:lpstr>Arial</vt:lpstr>
      <vt:lpstr>B Titr</vt:lpstr>
      <vt:lpstr>Calibri</vt:lpstr>
      <vt:lpstr>Calibri Light</vt:lpstr>
      <vt:lpstr>Office Theme</vt:lpstr>
      <vt:lpstr>PowerPoint Presentation</vt:lpstr>
      <vt:lpstr>PowerPoint Presentation</vt:lpstr>
      <vt:lpstr>طراحی</vt:lpstr>
      <vt:lpstr>مداد طراحی</vt:lpstr>
      <vt:lpstr>PowerPoint Presentation</vt:lpstr>
      <vt:lpstr>PowerPoint Presentation</vt:lpstr>
      <vt:lpstr>PowerPoint Presentation</vt:lpstr>
      <vt:lpstr>PowerPoint Presentation</vt:lpstr>
      <vt:lpstr>مداد رنگی</vt:lpstr>
      <vt:lpstr>PowerPoint Presentation</vt:lpstr>
      <vt:lpstr>PowerPoint Presentation</vt:lpstr>
      <vt:lpstr>PowerPoint Presentation</vt:lpstr>
      <vt:lpstr>PowerPoint Presentation</vt:lpstr>
      <vt:lpstr>مداد کنته</vt:lpstr>
      <vt:lpstr>PowerPoint Presentation</vt:lpstr>
      <vt:lpstr>مداد پاکن</vt:lpstr>
      <vt:lpstr>محوکن</vt:lpstr>
      <vt:lpstr>قلم مو</vt:lpstr>
      <vt:lpstr>PowerPoint Presentation</vt:lpstr>
      <vt:lpstr>PowerPoint Presentation</vt:lpstr>
      <vt:lpstr>مداد نوکی-اتود</vt:lpstr>
      <vt:lpstr>PowerPoint Presentation</vt:lpstr>
      <vt:lpstr>رنگ</vt:lpstr>
      <vt:lpstr>PowerPoint Presentation</vt:lpstr>
      <vt:lpstr>PowerPoint Presentation</vt:lpstr>
      <vt:lpstr>PowerPoint Presentation</vt:lpstr>
      <vt:lpstr>PowerPoint Presentation</vt:lpstr>
      <vt:lpstr>کاغذ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Espinas</dc:creator>
  <cp:lastModifiedBy>Espinas</cp:lastModifiedBy>
  <cp:revision>16</cp:revision>
  <dcterms:created xsi:type="dcterms:W3CDTF">2019-02-15T16:45:07Z</dcterms:created>
  <dcterms:modified xsi:type="dcterms:W3CDTF">2020-03-07T21:45:44Z</dcterms:modified>
</cp:coreProperties>
</file>