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69" y="170175"/>
            <a:ext cx="10091671" cy="64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سفالگری</a:t>
            </a:r>
            <a:endParaRPr lang="en-US" dirty="0"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454" y="561975"/>
            <a:ext cx="2019300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030" y="561975"/>
            <a:ext cx="1905000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32" y="2994048"/>
            <a:ext cx="2098183" cy="2789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001" y="3016250"/>
            <a:ext cx="1962150" cy="2767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612" y="2994048"/>
            <a:ext cx="2390775" cy="2789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770" y="3016250"/>
            <a:ext cx="4415447" cy="27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معماری</a:t>
            </a:r>
            <a:endParaRPr lang="en-US" dirty="0"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68" y="365124"/>
            <a:ext cx="4109636" cy="2352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66" y="365124"/>
            <a:ext cx="3777602" cy="2376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68" y="3928057"/>
            <a:ext cx="3899439" cy="2430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464" y="3928057"/>
            <a:ext cx="3482115" cy="23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6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تئاتر</a:t>
            </a:r>
            <a:endParaRPr lang="en-US" dirty="0"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16" y="241523"/>
            <a:ext cx="3661835" cy="2746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72" y="241523"/>
            <a:ext cx="3972240" cy="2643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62" y="3760632"/>
            <a:ext cx="3647106" cy="2638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886" y="3760632"/>
            <a:ext cx="3791772" cy="2523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658" y="2113344"/>
            <a:ext cx="3543300" cy="36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5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758" y="365125"/>
            <a:ext cx="2184041" cy="3073534"/>
          </a:xfrm>
        </p:spPr>
        <p:txBody>
          <a:bodyPr/>
          <a:lstStyle/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هنر هفتم سینما</a:t>
            </a:r>
            <a:endParaRPr lang="en-US" dirty="0"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92" y="414338"/>
            <a:ext cx="2578570" cy="3675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16" y="414338"/>
            <a:ext cx="2638492" cy="3675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262" y="414338"/>
            <a:ext cx="2586977" cy="3562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92" y="4090172"/>
            <a:ext cx="3180522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760" y="4185422"/>
            <a:ext cx="286749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0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sz="4000" dirty="0">
                <a:cs typeface="B Titr" panose="00000700000000000000" pitchFamily="2" charset="-78"/>
              </a:rPr>
              <a:t>با سلام خدمت دانشجوها وآرزوی سلامتی در این روزهای سخت بیماری در کشورمان امیدوارم این روزهای نامیمون هرچه سریعتر پایان پذیرد. کلاس ما کاربرد یا کارگاه هنر می باشد . لاجرم ابتدا باید با خود هنر و متریالهای آن اشنا شویم.مطالب ارائه شده را با دقت مطالعه نمایید.در تدریس های آینده ادامه مطالب تدریس خواهد شد.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9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8800" dirty="0" smtClean="0">
                <a:solidFill>
                  <a:srgbClr val="FFFF00"/>
                </a:solidFill>
                <a:latin typeface="Titr" panose="01000700000000000000" pitchFamily="2" charset="-78"/>
                <a:cs typeface="Titr" panose="01000700000000000000" pitchFamily="2" charset="-78"/>
              </a:rPr>
              <a:t>هنر     </a:t>
            </a:r>
            <a:r>
              <a:rPr lang="en-US" sz="8800" dirty="0">
                <a:solidFill>
                  <a:srgbClr val="FFFF00"/>
                </a:solidFill>
                <a:latin typeface="Titr" panose="01000700000000000000" pitchFamily="2" charset="-78"/>
                <a:cs typeface="Titr" panose="01000700000000000000" pitchFamily="2" charset="-78"/>
              </a:rPr>
              <a:t> </a:t>
            </a:r>
            <a:r>
              <a:rPr lang="en-US" sz="8800" dirty="0">
                <a:solidFill>
                  <a:srgbClr val="FFFF00"/>
                </a:solidFill>
                <a:latin typeface="Adobe Caslon Pro" panose="0205050205050A020403" pitchFamily="18" charset="0"/>
                <a:cs typeface="Titr" panose="01000700000000000000" pitchFamily="2" charset="-78"/>
              </a:rPr>
              <a:t> </a:t>
            </a:r>
            <a:r>
              <a:rPr lang="en-US" sz="8800" dirty="0" smtClean="0">
                <a:solidFill>
                  <a:srgbClr val="FFFF00"/>
                </a:solidFill>
                <a:latin typeface="Adobe Caslon Pro" panose="0205050205050A020403" pitchFamily="18" charset="0"/>
                <a:cs typeface="Titr" panose="01000700000000000000" pitchFamily="2" charset="-78"/>
              </a:rPr>
              <a:t>ART</a:t>
            </a:r>
            <a:endParaRPr lang="en-US" sz="8800" dirty="0">
              <a:solidFill>
                <a:srgbClr val="FFFF00"/>
              </a:solidFill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03" y="3319575"/>
            <a:ext cx="102338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dirty="0" smtClean="0">
                <a:solidFill>
                  <a:srgbClr val="FFC000"/>
                </a:solidFill>
                <a:latin typeface="Titr" panose="01000700000000000000" pitchFamily="2" charset="-78"/>
                <a:cs typeface="Titr" panose="01000700000000000000" pitchFamily="2" charset="-78"/>
              </a:rPr>
              <a:t>مدرس: دکتر محمدی استاد دانشگاه هنر تبریز</a:t>
            </a:r>
            <a:endParaRPr lang="en-US" sz="4000" dirty="0">
              <a:solidFill>
                <a:srgbClr val="FFC000"/>
              </a:solidFill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753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معنی هنر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زبان سانسکریت</a:t>
            </a:r>
          </a:p>
          <a:p>
            <a:pPr marL="0" indent="0" algn="r" rtl="1">
              <a:buNone/>
            </a:pPr>
            <a:r>
              <a:rPr lang="fa-IR" dirty="0" smtClean="0"/>
              <a:t>هنر= سونر</a:t>
            </a:r>
          </a:p>
          <a:p>
            <a:pPr marL="0" indent="0" algn="r" rtl="1">
              <a:buNone/>
            </a:pPr>
            <a:r>
              <a:rPr lang="fa-IR" dirty="0" smtClean="0"/>
              <a:t>دوره ساسانی  سو –هو     سونر=هونر</a:t>
            </a:r>
          </a:p>
          <a:p>
            <a:pPr marL="0" indent="0" algn="r" rtl="1">
              <a:buNone/>
            </a:pPr>
            <a:r>
              <a:rPr lang="fa-IR" dirty="0" smtClean="0"/>
              <a:t>هو – نیک    نر-مرد انسان    </a:t>
            </a:r>
          </a:p>
          <a:p>
            <a:pPr marL="0" indent="0" algn="r" rtl="1">
              <a:buNone/>
            </a:pPr>
            <a:r>
              <a:rPr lang="fa-IR" dirty="0" smtClean="0"/>
              <a:t>هو نر – مرد نیک کار</a:t>
            </a:r>
          </a:p>
          <a:p>
            <a:pPr marL="0" indent="0" algn="r" rtl="1">
              <a:buNone/>
            </a:pPr>
            <a:r>
              <a:rPr lang="fa-IR" dirty="0" smtClean="0"/>
              <a:t>فارسی میانه-هونر-هنر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هفت هنر</a:t>
            </a:r>
            <a:endParaRPr lang="en-US" dirty="0"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ادبیات</a:t>
            </a:r>
          </a:p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موسیقی</a:t>
            </a:r>
          </a:p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نقاشی</a:t>
            </a:r>
          </a:p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سفالگری</a:t>
            </a:r>
          </a:p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معماری</a:t>
            </a:r>
          </a:p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تئاتر</a:t>
            </a:r>
          </a:p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سینما</a:t>
            </a:r>
            <a:endParaRPr lang="en-US" dirty="0"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382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ادبیات</a:t>
            </a:r>
            <a:endParaRPr lang="en-US" dirty="0"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ادبیات جهان: جنگ وصلح –لئو تولستوی</a:t>
            </a:r>
          </a:p>
          <a:p>
            <a:pPr marL="0" indent="0" algn="r" rtl="1">
              <a:buNone/>
            </a:pPr>
            <a:r>
              <a:rPr lang="fa-IR" dirty="0" smtClean="0"/>
              <a:t>                  </a:t>
            </a:r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بینوایان-ویکتور هوگو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ادبیات ایران :شاهنامه- فردوسی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            گلستان - سعدی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438" y="227526"/>
            <a:ext cx="1762125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57" y="28842"/>
            <a:ext cx="1707524" cy="2988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256" y="2953263"/>
            <a:ext cx="1973687" cy="2612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188" y="3017009"/>
            <a:ext cx="2000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موسیقی</a:t>
            </a:r>
            <a:endParaRPr lang="en-US" dirty="0"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956" y="2604372"/>
            <a:ext cx="10233800" cy="2688845"/>
          </a:xfrm>
        </p:spPr>
        <p:txBody>
          <a:bodyPr/>
          <a:lstStyle/>
          <a:p>
            <a:pPr algn="r" rtl="1"/>
            <a:r>
              <a:rPr lang="fa-IR" dirty="0" smtClean="0"/>
              <a:t>موسیقی جهان : بتهوون- یوهان سپاستین باخ-موزارت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موسیقی ایران: غلام حسین بنان-محمدرضا لطفی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34" y="193787"/>
            <a:ext cx="2410585" cy="2410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602" y="115407"/>
            <a:ext cx="1619577" cy="2442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062" y="19378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45" y="3247287"/>
            <a:ext cx="2115332" cy="185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685" y="3272416"/>
            <a:ext cx="1841494" cy="18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ادوات موسیقی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99" y="1500188"/>
            <a:ext cx="60198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8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latin typeface="Titr" panose="01000700000000000000" pitchFamily="2" charset="-78"/>
                <a:cs typeface="Titr" panose="01000700000000000000" pitchFamily="2" charset="-78"/>
              </a:rPr>
              <a:t>نقاشی</a:t>
            </a:r>
            <a:endParaRPr lang="en-US" dirty="0">
              <a:latin typeface="Titr" panose="01000700000000000000" pitchFamily="2" charset="-78"/>
              <a:cs typeface="Titr" panose="01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03" y="365125"/>
            <a:ext cx="2425822" cy="3771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257" y="4342206"/>
            <a:ext cx="2592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مونالیزا </a:t>
            </a:r>
          </a:p>
          <a:p>
            <a:r>
              <a:rPr lang="fa-IR" dirty="0"/>
              <a:t>اثر: لئوناردو داوینچی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25" y="275790"/>
            <a:ext cx="2863403" cy="3697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8203" y="4268802"/>
            <a:ext cx="336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شب پرستاره </a:t>
            </a:r>
          </a:p>
          <a:p>
            <a:r>
              <a:rPr lang="fa-IR" dirty="0"/>
              <a:t>اثر: وینسنت ون گوک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404" y="365125"/>
            <a:ext cx="3103808" cy="36979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51809" y="4259067"/>
            <a:ext cx="286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خوک چران، بریتانی </a:t>
            </a:r>
          </a:p>
          <a:p>
            <a:r>
              <a:rPr lang="fa-IR" dirty="0"/>
              <a:t>اثر: پل گوگن 1888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3417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122</TotalTime>
  <Words>169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Caslon Pro</vt:lpstr>
      <vt:lpstr>Arial</vt:lpstr>
      <vt:lpstr>B Titr</vt:lpstr>
      <vt:lpstr>Corbel</vt:lpstr>
      <vt:lpstr>Tahoma</vt:lpstr>
      <vt:lpstr>Titr</vt:lpstr>
      <vt:lpstr>Depth</vt:lpstr>
      <vt:lpstr>PowerPoint Presentation</vt:lpstr>
      <vt:lpstr>PowerPoint Presentation</vt:lpstr>
      <vt:lpstr>هنر       ART</vt:lpstr>
      <vt:lpstr>معنی هنر</vt:lpstr>
      <vt:lpstr>هفت هنر</vt:lpstr>
      <vt:lpstr>ادبیات</vt:lpstr>
      <vt:lpstr>موسیقی</vt:lpstr>
      <vt:lpstr>ادوات موسیقی</vt:lpstr>
      <vt:lpstr>نقاشی</vt:lpstr>
      <vt:lpstr>سفالگری</vt:lpstr>
      <vt:lpstr>معماری</vt:lpstr>
      <vt:lpstr>تئاتر</vt:lpstr>
      <vt:lpstr>هنر هفتم سینما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Espinas</dc:creator>
  <cp:lastModifiedBy>Espinas</cp:lastModifiedBy>
  <cp:revision>17</cp:revision>
  <dcterms:created xsi:type="dcterms:W3CDTF">2019-02-04T17:40:56Z</dcterms:created>
  <dcterms:modified xsi:type="dcterms:W3CDTF">2020-03-07T21:46:47Z</dcterms:modified>
</cp:coreProperties>
</file>