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02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2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1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09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40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63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53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1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8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6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95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8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8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9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A18E8-962E-45AD-9DC5-5F6F8CFEC0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683C751-2F31-420B-B7E4-4CC75114A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7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34519"/>
            <a:ext cx="10193310" cy="3837482"/>
          </a:xfrm>
        </p:spPr>
        <p:txBody>
          <a:bodyPr>
            <a:noAutofit/>
          </a:bodyPr>
          <a:lstStyle/>
          <a:p>
            <a:pPr algn="ctr"/>
            <a:r>
              <a:rPr lang="fa-IR" sz="11500" b="1" dirty="0" smtClean="0">
                <a:solidFill>
                  <a:schemeClr val="bg2">
                    <a:lumMod val="2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جهت اطلاع </a:t>
            </a:r>
            <a:r>
              <a:rPr lang="fa-IR" sz="8000" b="1" dirty="0" smtClean="0">
                <a:solidFill>
                  <a:schemeClr val="bg2">
                    <a:lumMod val="2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fa-IR" sz="8000" b="1" dirty="0" smtClean="0">
                <a:solidFill>
                  <a:schemeClr val="bg2">
                    <a:lumMod val="2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fa-IR" sz="8000" b="1" dirty="0" smtClean="0">
                <a:solidFill>
                  <a:schemeClr val="bg2">
                    <a:lumMod val="2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اعضای غیر هیات علمی متقاضی ترفیع</a:t>
            </a:r>
            <a:endParaRPr lang="en-US" sz="8000" b="1" dirty="0">
              <a:solidFill>
                <a:schemeClr val="bg2">
                  <a:lumMod val="2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42112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Arabic Typesetting</vt:lpstr>
      <vt:lpstr>Arial</vt:lpstr>
      <vt:lpstr>Trebuchet MS</vt:lpstr>
      <vt:lpstr>Wingdings 3</vt:lpstr>
      <vt:lpstr>Facet</vt:lpstr>
      <vt:lpstr>جهت اطلاع  اعضای غیر هیات علمی متقاضی ترفیع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جهت اطلاع  اعضای غیر هیات علمی متقاضی ترفیع</dc:title>
  <dc:creator>sh-emamalipour</dc:creator>
  <cp:lastModifiedBy>sh-emamalipour</cp:lastModifiedBy>
  <cp:revision>1</cp:revision>
  <dcterms:created xsi:type="dcterms:W3CDTF">2017-09-18T05:31:31Z</dcterms:created>
  <dcterms:modified xsi:type="dcterms:W3CDTF">2017-09-18T05:36:23Z</dcterms:modified>
</cp:coreProperties>
</file>