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66" r:id="rId2"/>
  </p:sldIdLst>
  <p:sldSz cx="9144000" cy="6858000" type="screen4x3"/>
  <p:notesSz cx="6735763" cy="9799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1426B-D9E4-494D-A54D-5DF687E60017}" type="datetimeFigureOut">
              <a:rPr lang="en-US" smtClean="0"/>
              <a:pPr/>
              <a:t>10/10/2015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35013"/>
            <a:ext cx="4897437" cy="3675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54828"/>
            <a:ext cx="5388610" cy="44098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07955"/>
            <a:ext cx="2918831" cy="4899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BA7E8-4A20-4448-A664-7212607BBA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7BA7E8-4A20-4448-A664-7212607BBA3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10/10/2015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10/10/2015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10/10/2015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10/10/2015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10/10/2015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10/10/2015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10/10/2015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316B-76F5-47CB-9CAC-ABD8F1810A21}" type="datetimeFigureOut">
              <a:rPr lang="en-US" smtClean="0"/>
              <a:pPr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A6C316B-76F5-47CB-9CAC-ABD8F1810A21}" type="datetimeFigureOut">
              <a:rPr lang="en-US" smtClean="0"/>
              <a:pPr/>
              <a:t>10/10/2015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7EC408A-FB26-4086-8152-9134FB01ABD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81200" y="6858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b="1" dirty="0" smtClean="0">
                <a:cs typeface="2  Titr" pitchFamily="2" charset="-78"/>
              </a:rPr>
              <a:t>فرایند فعالیت دانشجو در کارورزی یک</a:t>
            </a:r>
            <a:endParaRPr lang="en-US" b="1" dirty="0">
              <a:cs typeface="2  Titr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1600200"/>
            <a:ext cx="6858000" cy="286232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fa-IR" dirty="0" smtClean="0">
                <a:cs typeface="2  Titr" pitchFamily="2" charset="-78"/>
              </a:rPr>
              <a:t>مشاهده آزاد و نگارش روایت خود از آن مشاهده</a:t>
            </a:r>
          </a:p>
          <a:p>
            <a:pPr algn="r" rtl="1">
              <a:buFont typeface="Arial" pitchFamily="34" charset="0"/>
              <a:buChar char="•"/>
            </a:pPr>
            <a:r>
              <a:rPr lang="fa-IR" dirty="0" smtClean="0"/>
              <a:t>توصیف و دریافت</a:t>
            </a:r>
          </a:p>
          <a:p>
            <a:pPr algn="r" rtl="1">
              <a:buFont typeface="Arial" pitchFamily="34" charset="0"/>
              <a:buChar char="•"/>
            </a:pPr>
            <a:r>
              <a:rPr lang="fa-IR" dirty="0" smtClean="0"/>
              <a:t>تمایز توصیف و دریافت در گزارش حاصل از مشاهده آزاد</a:t>
            </a:r>
          </a:p>
          <a:p>
            <a:pPr algn="r" rtl="1">
              <a:buFont typeface="Arial" pitchFamily="34" charset="0"/>
              <a:buChar char="•"/>
            </a:pPr>
            <a:r>
              <a:rPr lang="fa-IR" dirty="0" smtClean="0"/>
              <a:t>استنباط و شفاف سازی آن با استفاده از تکنیک های شش کلاه تفکر و...</a:t>
            </a:r>
          </a:p>
          <a:p>
            <a:pPr algn="r" rtl="1">
              <a:buFont typeface="Arial" pitchFamily="34" charset="0"/>
              <a:buChar char="•"/>
            </a:pPr>
            <a:r>
              <a:rPr lang="fa-IR" dirty="0" smtClean="0"/>
              <a:t>تهیه گزارش فیزیکی</a:t>
            </a:r>
          </a:p>
          <a:p>
            <a:pPr algn="r" rtl="1">
              <a:buFont typeface="Arial" pitchFamily="34" charset="0"/>
              <a:buChar char="•"/>
            </a:pPr>
            <a:r>
              <a:rPr lang="fa-IR" dirty="0" smtClean="0"/>
              <a:t>تهیه گزارش ساختار و سازمان مدرسه</a:t>
            </a:r>
          </a:p>
          <a:p>
            <a:pPr algn="r" rtl="1">
              <a:buFont typeface="Arial" pitchFamily="34" charset="0"/>
              <a:buChar char="•"/>
            </a:pPr>
            <a:r>
              <a:rPr lang="fa-IR" dirty="0" smtClean="0"/>
              <a:t>تهیه گزارش تعاملات عاطفی</a:t>
            </a:r>
          </a:p>
          <a:p>
            <a:pPr algn="r" rtl="1">
              <a:buFont typeface="Arial" pitchFamily="34" charset="0"/>
              <a:buChar char="•"/>
            </a:pPr>
            <a:r>
              <a:rPr lang="fa-IR" dirty="0" smtClean="0"/>
              <a:t>تهیه گزارش از فرایند آموزش</a:t>
            </a:r>
          </a:p>
          <a:p>
            <a:pPr algn="r" rtl="1">
              <a:buFont typeface="Arial" pitchFamily="34" charset="0"/>
              <a:buChar char="•"/>
            </a:pPr>
            <a:r>
              <a:rPr lang="fa-IR" dirty="0" smtClean="0"/>
              <a:t>کدگذاری</a:t>
            </a:r>
          </a:p>
        </p:txBody>
      </p:sp>
      <p:sp>
        <p:nvSpPr>
          <p:cNvPr id="7" name="Left Brace 6"/>
          <p:cNvSpPr/>
          <p:nvPr/>
        </p:nvSpPr>
        <p:spPr>
          <a:xfrm>
            <a:off x="4114800" y="2895600"/>
            <a:ext cx="304800" cy="1295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2971800"/>
            <a:ext cx="3429000" cy="3124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fa-IR" b="1" dirty="0" smtClean="0">
              <a:solidFill>
                <a:schemeClr val="tx1"/>
              </a:solidFill>
              <a:cs typeface="2  Nazanin" pitchFamily="2" charset="-78"/>
            </a:endParaRPr>
          </a:p>
          <a:p>
            <a:pPr algn="ctr" rtl="1"/>
            <a:endParaRPr lang="fa-IR" b="1" dirty="0" smtClean="0">
              <a:solidFill>
                <a:schemeClr val="tx1"/>
              </a:solidFill>
              <a:cs typeface="2  Nazanin" pitchFamily="2" charset="-78"/>
            </a:endParaRPr>
          </a:p>
          <a:p>
            <a:pPr algn="ctr" rtl="1"/>
            <a:r>
              <a:rPr lang="fa-IR" b="1" dirty="0" smtClean="0">
                <a:solidFill>
                  <a:schemeClr val="tx1"/>
                </a:solidFill>
                <a:cs typeface="2  Nazanin" pitchFamily="2" charset="-78"/>
              </a:rPr>
              <a:t>کد گذاری باز</a:t>
            </a:r>
          </a:p>
          <a:p>
            <a:pPr algn="ctr" rtl="1"/>
            <a:endParaRPr lang="fa-IR" b="1" dirty="0" smtClean="0">
              <a:solidFill>
                <a:schemeClr val="tx1"/>
              </a:solidFill>
              <a:cs typeface="2  Nazanin" pitchFamily="2" charset="-78"/>
            </a:endParaRPr>
          </a:p>
          <a:p>
            <a:pPr algn="ctr" rtl="1"/>
            <a:r>
              <a:rPr lang="fa-IR" b="1" dirty="0" smtClean="0">
                <a:solidFill>
                  <a:schemeClr val="tx1"/>
                </a:solidFill>
                <a:cs typeface="2  Nazanin" pitchFamily="2" charset="-78"/>
              </a:rPr>
              <a:t>کدگذاری محوری</a:t>
            </a:r>
          </a:p>
          <a:p>
            <a:pPr algn="ctr" rtl="1"/>
            <a:endParaRPr lang="fa-IR" b="1" dirty="0" smtClean="0">
              <a:solidFill>
                <a:schemeClr val="tx1"/>
              </a:solidFill>
              <a:cs typeface="2  Nazanin" pitchFamily="2" charset="-78"/>
            </a:endParaRPr>
          </a:p>
          <a:p>
            <a:pPr algn="ctr" rtl="1"/>
            <a:r>
              <a:rPr lang="fa-IR" b="1" dirty="0" smtClean="0">
                <a:solidFill>
                  <a:schemeClr val="tx1"/>
                </a:solidFill>
                <a:cs typeface="2  Nazanin" pitchFamily="2" charset="-78"/>
              </a:rPr>
              <a:t>رسیدن به مضامین/ مفاهیم</a:t>
            </a:r>
          </a:p>
          <a:p>
            <a:pPr algn="ctr" rtl="1"/>
            <a:endParaRPr lang="fa-IR" b="1" dirty="0" smtClean="0">
              <a:solidFill>
                <a:schemeClr val="tx1"/>
              </a:solidFill>
              <a:cs typeface="2  Nazanin" pitchFamily="2" charset="-78"/>
            </a:endParaRPr>
          </a:p>
          <a:p>
            <a:pPr algn="ctr" rtl="1"/>
            <a:r>
              <a:rPr lang="fa-IR" b="1" dirty="0" smtClean="0">
                <a:solidFill>
                  <a:schemeClr val="tx1"/>
                </a:solidFill>
                <a:cs typeface="2  Nazanin" pitchFamily="2" charset="-78"/>
              </a:rPr>
              <a:t>برقراری ارتباط میان مضامین و تبیین مسئله با استفاده از شواهد تجربی و مستندات علمی</a:t>
            </a:r>
          </a:p>
          <a:p>
            <a:pPr algn="ctr" rtl="1"/>
            <a:endParaRPr lang="fa-IR" b="1" dirty="0" smtClean="0">
              <a:solidFill>
                <a:schemeClr val="tx1"/>
              </a:solidFill>
              <a:cs typeface="2  Nazanin" pitchFamily="2" charset="-78"/>
            </a:endParaRPr>
          </a:p>
          <a:p>
            <a:pPr algn="ctr"/>
            <a:endParaRPr lang="fa-IR" b="1" dirty="0" smtClean="0">
              <a:solidFill>
                <a:schemeClr val="tx1"/>
              </a:solidFill>
              <a:cs typeface="2  Nazanin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91000" y="4648200"/>
            <a:ext cx="3733801" cy="101566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just" rtl="1"/>
            <a:r>
              <a:rPr lang="fa-IR" sz="2000" b="1" dirty="0" smtClean="0">
                <a:solidFill>
                  <a:prstClr val="black"/>
                </a:solidFill>
                <a:cs typeface="2  Nazanin" pitchFamily="2" charset="-78"/>
              </a:rPr>
              <a:t>کل این فرایند به کمک ارایه بازخوردهایی در ۳ سطح از سوی مدرس ارایه و هدایت می گردد.</a:t>
            </a:r>
            <a:endParaRPr lang="en-US" sz="2000" b="1" dirty="0">
              <a:solidFill>
                <a:prstClr val="black"/>
              </a:solidFill>
              <a:cs typeface="2  Nazanin" pitchFamily="2" charset="-78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1981200" y="37338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160</TotalTime>
  <Words>107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نمونه سوالات دینی پایه هفتم</dc:title>
  <dc:creator>teacher2</dc:creator>
  <cp:lastModifiedBy>MRT</cp:lastModifiedBy>
  <cp:revision>21</cp:revision>
  <dcterms:created xsi:type="dcterms:W3CDTF">2015-04-22T07:40:24Z</dcterms:created>
  <dcterms:modified xsi:type="dcterms:W3CDTF">2015-10-10T05:12:16Z</dcterms:modified>
</cp:coreProperties>
</file>