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1426B-D9E4-494D-A54D-5DF687E60017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BA7E8-4A20-4448-A664-7212607BBA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BA7E8-4A20-4448-A664-7212607BBA3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A6C316B-76F5-47CB-9CAC-ABD8F1810A21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6858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cs typeface="2  Titr" pitchFamily="2" charset="-78"/>
              </a:rPr>
              <a:t>فرایند فعالیت دانشجو در کارورزی یک</a:t>
            </a:r>
            <a:endParaRPr lang="en-US" b="1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600200"/>
            <a:ext cx="6858000" cy="28623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cs typeface="2  Titr" pitchFamily="2" charset="-78"/>
              </a:rPr>
              <a:t>مشاهده آزاد و نگارش روایت خود از آن مشاهده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توصیف و دریافت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تمایز توصیف و دریافت در گزارش حاصل از مشاهده آزاد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استنباط و شفاف سازی آن با استفاده از تکنیک های شش کلاه تفکر و...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فیزیکی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ساختار و سازمان مدرسه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تعاملات عاطفی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از فرایند آموزش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کدگذاری</a:t>
            </a:r>
          </a:p>
        </p:txBody>
      </p:sp>
      <p:sp>
        <p:nvSpPr>
          <p:cNvPr id="7" name="Left Brace 6"/>
          <p:cNvSpPr/>
          <p:nvPr/>
        </p:nvSpPr>
        <p:spPr>
          <a:xfrm>
            <a:off x="4114800" y="2895600"/>
            <a:ext cx="304800" cy="1295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2971800"/>
            <a:ext cx="34290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کد گذاری باز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کدگذاری محوری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رسیدن به مضامین/ مفاهیم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برقراری ارتباط میان مضامین و تبیین مسئله با استفاده از شواهد تجربی و مستندات علمی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91000" y="4648200"/>
            <a:ext cx="3733801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/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کل این فرایند به کمک ارایه بازخوردهایی </a:t>
            </a:r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در ۳ سطح </a:t>
            </a:r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از سوی مدرس ارایه و هدایت می </a:t>
            </a:r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گردد.</a:t>
            </a:r>
            <a:endParaRPr lang="en-US" sz="2000" b="1" dirty="0">
              <a:solidFill>
                <a:prstClr val="black"/>
              </a:solidFill>
              <a:cs typeface="2  Nazanin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981200" y="3733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>
            <a:off x="2133600" y="3581400"/>
            <a:ext cx="2286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2133600" y="4114800"/>
            <a:ext cx="2286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2133600" y="4648200"/>
            <a:ext cx="2286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160</TotalTime>
  <Words>107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نمونه سوالات دینی پایه هفتم</dc:title>
  <dc:creator>teacher2</dc:creator>
  <cp:lastModifiedBy>Teacher1</cp:lastModifiedBy>
  <cp:revision>19</cp:revision>
  <dcterms:created xsi:type="dcterms:W3CDTF">2015-04-22T07:40:24Z</dcterms:created>
  <dcterms:modified xsi:type="dcterms:W3CDTF">2015-08-06T04:09:36Z</dcterms:modified>
</cp:coreProperties>
</file>