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D51EA63-C9EE-413F-9554-12574E029FFA}" type="datetimeFigureOut">
              <a:rPr lang="fa-IR" smtClean="0"/>
              <a:t>03/04/1436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72EFEA6-2A01-403F-9BA1-93941DA49379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تصاویر\attach2014111588978804534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051" y="2420888"/>
            <a:ext cx="3799365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68760"/>
            <a:ext cx="4499992" cy="2232248"/>
          </a:xfrm>
        </p:spPr>
        <p:txBody>
          <a:bodyPr>
            <a:noAutofit/>
          </a:bodyPr>
          <a:lstStyle/>
          <a:p>
            <a:pPr algn="ctr"/>
            <a:r>
              <a:rPr lang="fa-IR" sz="4000" dirty="0" smtClean="0">
                <a:solidFill>
                  <a:srgbClr val="C00000"/>
                </a:solidFill>
                <a:cs typeface="B Jadid" pitchFamily="2" charset="-78"/>
              </a:rPr>
              <a:t>همایش </a:t>
            </a:r>
            <a:br>
              <a:rPr lang="fa-IR" sz="4000" dirty="0" smtClean="0">
                <a:solidFill>
                  <a:srgbClr val="C00000"/>
                </a:solidFill>
                <a:cs typeface="B Jadid" pitchFamily="2" charset="-78"/>
              </a:rPr>
            </a:br>
            <a:r>
              <a:rPr lang="fa-IR" sz="4000" dirty="0" smtClean="0">
                <a:solidFill>
                  <a:srgbClr val="C00000"/>
                </a:solidFill>
                <a:cs typeface="B Jadid" pitchFamily="2" charset="-78"/>
              </a:rPr>
              <a:t>«جایگاه و اقتضائات در تربیت معلم»</a:t>
            </a:r>
            <a:endParaRPr lang="fa-IR" sz="4000" dirty="0">
              <a:solidFill>
                <a:srgbClr val="C00000"/>
              </a:solidFill>
              <a:cs typeface="B Jadid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74031" y="188640"/>
            <a:ext cx="4085403" cy="2088232"/>
          </a:xfrm>
        </p:spPr>
        <p:txBody>
          <a:bodyPr>
            <a:noAutofit/>
          </a:bodyPr>
          <a:lstStyle/>
          <a:p>
            <a:pPr algn="ctr"/>
            <a:r>
              <a:rPr lang="fa-IR" sz="40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شنبه    6 / 10 / 93</a:t>
            </a:r>
          </a:p>
          <a:p>
            <a:pPr algn="ctr"/>
            <a:r>
              <a:rPr lang="fa-IR" sz="40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ساعت </a:t>
            </a:r>
          </a:p>
          <a:p>
            <a:pPr algn="ctr"/>
            <a:r>
              <a:rPr lang="fa-IR" sz="40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 30 / 8 الی 30 / 16</a:t>
            </a:r>
            <a:endParaRPr lang="fa-IR" sz="40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013176"/>
            <a:ext cx="451705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400" dirty="0" smtClean="0">
                <a:solidFill>
                  <a:srgbClr val="002060"/>
                </a:solidFill>
                <a:cs typeface="B Jadid" pitchFamily="2" charset="-78"/>
              </a:rPr>
              <a:t> محل برگزاری : تبریز </a:t>
            </a:r>
            <a:r>
              <a:rPr lang="fa-IR" sz="2400" dirty="0" smtClean="0">
                <a:solidFill>
                  <a:srgbClr val="002060"/>
                </a:solidFill>
                <a:latin typeface="Arial"/>
                <a:cs typeface="Arial"/>
              </a:rPr>
              <a:t>٬ </a:t>
            </a:r>
            <a:r>
              <a:rPr lang="fa-IR" sz="2400" dirty="0" smtClean="0">
                <a:solidFill>
                  <a:srgbClr val="002060"/>
                </a:solidFill>
                <a:cs typeface="B Jadid" pitchFamily="2" charset="-78"/>
              </a:rPr>
              <a:t>خیابان قطران </a:t>
            </a:r>
            <a:r>
              <a:rPr lang="fa-IR" sz="2400" dirty="0" smtClean="0">
                <a:solidFill>
                  <a:srgbClr val="002060"/>
                </a:solidFill>
                <a:latin typeface="Arial"/>
                <a:cs typeface="Arial"/>
              </a:rPr>
              <a:t>٬ </a:t>
            </a:r>
            <a:r>
              <a:rPr lang="fa-IR" sz="2400" dirty="0" smtClean="0">
                <a:solidFill>
                  <a:srgbClr val="002060"/>
                </a:solidFill>
                <a:cs typeface="B Jadid" pitchFamily="2" charset="-78"/>
              </a:rPr>
              <a:t>دانشگاه فرهنگیان </a:t>
            </a:r>
          </a:p>
          <a:p>
            <a:pPr algn="ctr"/>
            <a:r>
              <a:rPr lang="fa-IR" sz="2400" dirty="0" smtClean="0">
                <a:solidFill>
                  <a:srgbClr val="002060"/>
                </a:solidFill>
                <a:cs typeface="B Jadid" pitchFamily="2" charset="-78"/>
              </a:rPr>
              <a:t>پردیس فاطمه الزهرا(س) </a:t>
            </a:r>
            <a:r>
              <a:rPr lang="fa-IR" sz="2400" dirty="0" smtClean="0">
                <a:solidFill>
                  <a:srgbClr val="002060"/>
                </a:solidFill>
                <a:latin typeface="Arial"/>
                <a:cs typeface="Arial"/>
              </a:rPr>
              <a:t>٬ </a:t>
            </a:r>
            <a:r>
              <a:rPr lang="fa-IR" sz="2400" dirty="0" smtClean="0">
                <a:solidFill>
                  <a:srgbClr val="002060"/>
                </a:solidFill>
                <a:cs typeface="B Jadid" pitchFamily="2" charset="-78"/>
              </a:rPr>
              <a:t>سالن اجتماعات شهید آوینی </a:t>
            </a:r>
            <a:endParaRPr lang="fa-IR" sz="2400" dirty="0">
              <a:solidFill>
                <a:srgbClr val="002060"/>
              </a:solidFill>
              <a:cs typeface="B Jadi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66151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33</TotalTime>
  <Words>36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Austin</vt:lpstr>
      <vt:lpstr>همایش  «جایگاه و اقتضائات در تربیت معلم»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همایش «جایگاه و اقتضائات در تربیت معلم»</dc:title>
  <dc:creator>Administrator</dc:creator>
  <cp:lastModifiedBy>Administrator</cp:lastModifiedBy>
  <cp:revision>3</cp:revision>
  <dcterms:created xsi:type="dcterms:W3CDTF">2014-12-25T08:47:57Z</dcterms:created>
  <dcterms:modified xsi:type="dcterms:W3CDTF">2014-12-25T09:21:12Z</dcterms:modified>
</cp:coreProperties>
</file>