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57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59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8670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64152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9626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39728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5161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83966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9644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9557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1354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1360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14978-448C-4805-A03E-B7879A2B44B9}" type="datetimeFigureOut">
              <a:rPr lang="fa-IR" smtClean="0"/>
              <a:t>01/28/1436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888CF-CF50-44C9-8F70-81C1CC4304F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99205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936002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20114795">
            <a:off x="447048" y="2283506"/>
            <a:ext cx="6811275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b="1" dirty="0" smtClean="0">
                <a:solidFill>
                  <a:srgbClr val="C00000"/>
                </a:solidFill>
                <a:latin typeface="Adobe Arabic" pitchFamily="18" charset="-78"/>
                <a:cs typeface="B Jadid" pitchFamily="2" charset="-78"/>
              </a:rPr>
              <a:t>تبریک انتصاب جناب آقای حجت الاسلام خدیوی</a:t>
            </a:r>
          </a:p>
          <a:p>
            <a:r>
              <a:rPr lang="fa-IR" sz="2800" b="1" dirty="0" smtClean="0">
                <a:solidFill>
                  <a:srgbClr val="C00000"/>
                </a:solidFill>
                <a:latin typeface="Adobe Arabic" pitchFamily="18" charset="-78"/>
                <a:cs typeface="B Jadid" pitchFamily="2" charset="-78"/>
              </a:rPr>
              <a:t> به مقام مسئول نهاد رهبری دانشگاههای استان</a:t>
            </a:r>
            <a:endParaRPr lang="fa-IR" sz="2800" b="1" dirty="0">
              <a:solidFill>
                <a:srgbClr val="C00000"/>
              </a:solidFill>
              <a:latin typeface="Adobe Arabic" pitchFamily="18" charset="-78"/>
              <a:cs typeface="B Jadi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83777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2014-11-20T08:15:57Z</dcterms:created>
  <dcterms:modified xsi:type="dcterms:W3CDTF">2014-11-20T08:24:53Z</dcterms:modified>
</cp:coreProperties>
</file>