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7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0DEB41-09D9-4AEC-A5B7-6A1F41395697}" type="datetimeFigureOut">
              <a:rPr lang="fa-IR" smtClean="0"/>
              <a:t>01/21/1436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2955B5-07D4-41B7-BD58-054BF10FCE10}" type="slidenum">
              <a:rPr lang="fa-IR" smtClean="0"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8640960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471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</dc:creator>
  <cp:lastModifiedBy>ana</cp:lastModifiedBy>
  <cp:revision>1</cp:revision>
  <dcterms:created xsi:type="dcterms:W3CDTF">2014-11-13T09:45:29Z</dcterms:created>
  <dcterms:modified xsi:type="dcterms:W3CDTF">2014-11-13T09:48:15Z</dcterms:modified>
</cp:coreProperties>
</file>