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59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8670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6415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9626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39728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161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83966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9644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9557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1354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1360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14978-448C-4805-A03E-B7879A2B44B9}" type="datetimeFigureOut">
              <a:rPr lang="fa-IR" smtClean="0"/>
              <a:t>01/30/1436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9920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936002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20114795">
            <a:off x="260018" y="1470300"/>
            <a:ext cx="7664545" cy="29238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4000" b="1" dirty="0" smtClean="0">
                <a:solidFill>
                  <a:srgbClr val="FF0000"/>
                </a:solidFill>
                <a:latin typeface="Adobe Arabic" pitchFamily="18" charset="-78"/>
                <a:cs typeface="B Jadid" pitchFamily="2" charset="-78"/>
              </a:rPr>
              <a:t>تبریک انتصاب </a:t>
            </a:r>
            <a:endParaRPr lang="fa-IR" sz="4000" b="1" dirty="0" smtClean="0">
              <a:solidFill>
                <a:srgbClr val="FF0000"/>
              </a:solidFill>
              <a:latin typeface="Adobe Arabic" pitchFamily="18" charset="-78"/>
              <a:cs typeface="B Jadid" pitchFamily="2" charset="-78"/>
            </a:endParaRPr>
          </a:p>
          <a:p>
            <a:pPr algn="ctr"/>
            <a:r>
              <a:rPr lang="fa-IR" sz="3600" b="1" dirty="0" smtClean="0">
                <a:solidFill>
                  <a:srgbClr val="FF0000"/>
                </a:solidFill>
                <a:latin typeface="Adobe Arabic" pitchFamily="18" charset="-78"/>
                <a:cs typeface="B Jadid" pitchFamily="2" charset="-78"/>
              </a:rPr>
              <a:t>جناب </a:t>
            </a:r>
            <a:r>
              <a:rPr lang="fa-IR" sz="3600" b="1" dirty="0" smtClean="0">
                <a:solidFill>
                  <a:srgbClr val="FF0000"/>
                </a:solidFill>
                <a:latin typeface="Adobe Arabic" pitchFamily="18" charset="-78"/>
                <a:cs typeface="B Jadid" pitchFamily="2" charset="-78"/>
              </a:rPr>
              <a:t>آقای حجت الاسلام </a:t>
            </a:r>
            <a:r>
              <a:rPr lang="fa-IR" sz="3600" b="1" dirty="0" smtClean="0">
                <a:solidFill>
                  <a:srgbClr val="FF0000"/>
                </a:solidFill>
                <a:latin typeface="Adobe Arabic" pitchFamily="18" charset="-78"/>
                <a:cs typeface="B Jadid" pitchFamily="2" charset="-78"/>
              </a:rPr>
              <a:t>انوری </a:t>
            </a:r>
            <a:endParaRPr lang="fa-IR" sz="3600" b="1" dirty="0" smtClean="0">
              <a:solidFill>
                <a:srgbClr val="FF0000"/>
              </a:solidFill>
              <a:latin typeface="Adobe Arabic" pitchFamily="18" charset="-78"/>
              <a:cs typeface="B Jadid" pitchFamily="2" charset="-78"/>
            </a:endParaRPr>
          </a:p>
          <a:p>
            <a:pPr algn="ctr"/>
            <a:r>
              <a:rPr lang="fa-IR" sz="3600" b="1" dirty="0" smtClean="0">
                <a:solidFill>
                  <a:srgbClr val="FF0000"/>
                </a:solidFill>
                <a:latin typeface="Adobe Arabic" pitchFamily="18" charset="-78"/>
                <a:cs typeface="B Jadid" pitchFamily="2" charset="-78"/>
              </a:rPr>
              <a:t> به </a:t>
            </a:r>
            <a:r>
              <a:rPr lang="fa-IR" sz="3600" b="1" dirty="0" smtClean="0">
                <a:solidFill>
                  <a:srgbClr val="FF0000"/>
                </a:solidFill>
                <a:latin typeface="Adobe Arabic" pitchFamily="18" charset="-78"/>
                <a:cs typeface="B Jadid" pitchFamily="2" charset="-78"/>
              </a:rPr>
              <a:t>مقام </a:t>
            </a:r>
            <a:r>
              <a:rPr lang="fa-IR" sz="3600" dirty="0">
                <a:solidFill>
                  <a:srgbClr val="FF0000"/>
                </a:solidFill>
                <a:cs typeface="B Jadid" pitchFamily="2" charset="-78"/>
              </a:rPr>
              <a:t>سر پرست معاونت   دفتر استانی  نهاد نمایندگی مقام معظم رهبری در </a:t>
            </a:r>
            <a:r>
              <a:rPr lang="fa-IR" sz="3600" dirty="0" smtClean="0">
                <a:solidFill>
                  <a:srgbClr val="FF0000"/>
                </a:solidFill>
                <a:cs typeface="B Jadid" pitchFamily="2" charset="-78"/>
              </a:rPr>
              <a:t>دانشگاه های آذربایجان شرقی </a:t>
            </a:r>
            <a:endParaRPr lang="fa-IR" sz="3600" b="1" dirty="0">
              <a:solidFill>
                <a:srgbClr val="FF0000"/>
              </a:solidFill>
              <a:latin typeface="Adobe Arabic" pitchFamily="18" charset="-78"/>
              <a:cs typeface="B Jadi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83777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2014-11-20T08:15:57Z</dcterms:created>
  <dcterms:modified xsi:type="dcterms:W3CDTF">2014-11-22T08:09:15Z</dcterms:modified>
</cp:coreProperties>
</file>