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459007"/>
            <a:ext cx="6815669" cy="2301624"/>
          </a:xfrm>
        </p:spPr>
        <p:txBody>
          <a:bodyPr/>
          <a:lstStyle/>
          <a:p>
            <a:r>
              <a:rPr lang="fa-IR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فراخوان دومین کنفرانس ملی </a:t>
            </a:r>
            <a:endParaRPr lang="en-US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22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IranNastaliq</vt:lpstr>
      <vt:lpstr>Organic</vt:lpstr>
      <vt:lpstr>فراخوان دومین کنفرانس ملی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فراخوان دومین کنفرانس ملی </dc:title>
  <dc:creator>Admin</dc:creator>
  <cp:lastModifiedBy>Admin</cp:lastModifiedBy>
  <cp:revision>1</cp:revision>
  <dcterms:created xsi:type="dcterms:W3CDTF">2014-10-24T05:51:15Z</dcterms:created>
  <dcterms:modified xsi:type="dcterms:W3CDTF">2014-10-24T05:53:18Z</dcterms:modified>
</cp:coreProperties>
</file>